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66264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drrdop@childrenyouth.org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mailto:drrdop@childrenyouth.org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mailto:drrdop@childrenyouth.org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mailto:drrdop@childrenyouth.org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mailto:drrdop@childrenyouth.org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drrdop@childrenyouth.org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gpdrricons_vertic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4391" y="1288263"/>
            <a:ext cx="1912391" cy="57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mgcy-logo_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20" y="213888"/>
            <a:ext cx="1310497" cy="11412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1197142" y="2883114"/>
            <a:ext cx="808522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UNISDR Youth Engagement Platform (YEP)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083300" y="6253896"/>
            <a:ext cx="292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Imra Hodzic, UNMGCY DRR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350887" y="299517"/>
            <a:ext cx="8518424" cy="5669845"/>
            <a:chOff x="409007" y="134781"/>
            <a:chExt cx="8518424" cy="5669845"/>
          </a:xfrm>
        </p:grpSpPr>
        <p:sp>
          <p:nvSpPr>
            <p:cNvPr id="93" name="Shape 93"/>
            <p:cNvSpPr/>
            <p:nvPr/>
          </p:nvSpPr>
          <p:spPr>
            <a:xfrm>
              <a:off x="409007" y="2499908"/>
              <a:ext cx="8507414" cy="1046746"/>
            </a:xfrm>
            <a:prstGeom prst="rect">
              <a:avLst/>
            </a:prstGeom>
            <a:solidFill>
              <a:srgbClr val="AC4696"/>
            </a:solidFill>
            <a:ln w="12700" cap="flat" cmpd="sng">
              <a:solidFill>
                <a:srgbClr val="2E7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UNISDR Youth Engagement Platform </a:t>
              </a:r>
            </a:p>
            <a:p>
              <a:pPr marL="0" marR="0" lvl="0" indent="0" algn="ctr" rtl="0">
                <a:spcBef>
                  <a:spcPts val="60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support and facilitate the meaningful involvement of young people in DRR policy design, implementation, monitoring and review at all levels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1120225" y="134781"/>
              <a:ext cx="7084975" cy="2117558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BC261A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Sendai Framework for Disaster Risk Reduction Priority Areas</a:t>
              </a:r>
            </a:p>
            <a:p>
              <a:pPr marL="342900" marR="0" lvl="0" indent="-342900" algn="ct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Understanding disaster risk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Strengthening DR governance to manage disaster risk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3. Investing in DRR for resilience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Enhancing disaster preparedness for effective response and to Build Back Better</a:t>
              </a: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4957010" y="4019523"/>
              <a:ext cx="3970421" cy="177740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AC4696"/>
                </a:buClr>
                <a:buSzPct val="25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AC4696"/>
                  </a:solidFill>
                  <a:latin typeface="Arial"/>
                  <a:ea typeface="Arial"/>
                  <a:cs typeface="Arial"/>
                  <a:sym typeface="Arial"/>
                </a:rPr>
                <a:t>Four Streams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AutoNum type="arabicPeriod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Capacity Building</a:t>
              </a:r>
            </a:p>
            <a:p>
              <a:pPr marL="342900" marR="0" lvl="0" indent="-34290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AutoNum type="arabicPeriod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 and Advocacy </a:t>
              </a:r>
            </a:p>
            <a:p>
              <a:pPr marL="342900" marR="0" lvl="0" indent="-34290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AutoNum type="arabicPeriod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Youth Action</a:t>
              </a:r>
            </a:p>
            <a:p>
              <a:pPr marL="342900" marR="0" lvl="0" indent="-34290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AutoNum type="arabicPeriod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Knowldge </a:t>
              </a: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420016" y="4019523"/>
              <a:ext cx="3658686" cy="1785103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AC4696"/>
                </a:buClr>
                <a:buSzPct val="25000"/>
                <a:buFont typeface="Arial"/>
                <a:buNone/>
              </a:pPr>
              <a:r>
                <a:rPr lang="en-US" sz="1800" b="1">
                  <a:solidFill>
                    <a:srgbClr val="AC4696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support and facilitate the meaningful involvement of young people, through an institutionalized self organized and youth led space within UNISDR  that engages  across the scope of its  activities. </a:t>
              </a:r>
            </a:p>
          </p:txBody>
        </p:sp>
        <p:cxnSp>
          <p:nvCxnSpPr>
            <p:cNvPr id="97" name="Shape 97"/>
            <p:cNvCxnSpPr>
              <a:endCxn id="93" idx="0"/>
            </p:cNvCxnSpPr>
            <p:nvPr/>
          </p:nvCxnSpPr>
          <p:spPr>
            <a:xfrm>
              <a:off x="4662714" y="2252408"/>
              <a:ext cx="0" cy="247500"/>
            </a:xfrm>
            <a:prstGeom prst="straightConnector1">
              <a:avLst/>
            </a:prstGeom>
            <a:noFill/>
            <a:ln w="9525" cap="flat" cmpd="sng">
              <a:solidFill>
                <a:srgbClr val="BC261A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pic>
        <p:nvPicPr>
          <p:cNvPr id="98" name="Shape 98" descr="Image result for transparent GPDRR 2017 Cancun logo"/>
          <p:cNvPicPr preferRelativeResize="0"/>
          <p:nvPr/>
        </p:nvPicPr>
        <p:blipFill rotWithShape="1">
          <a:blip r:embed="rId3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41300" y="6328114"/>
            <a:ext cx="45363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15720" y="359167"/>
            <a:ext cx="1997100" cy="1046699"/>
          </a:xfrm>
          <a:prstGeom prst="rect">
            <a:avLst/>
          </a:prstGeom>
          <a:solidFill>
            <a:srgbClr val="EC7524"/>
          </a:solidFill>
          <a:ln w="12700" cap="flat" cmpd="sng">
            <a:solidFill>
              <a:srgbClr val="2E75B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Capacity Building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Stream </a:t>
            </a:r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415731" y="1798899"/>
            <a:ext cx="8312400" cy="12000"/>
          </a:xfrm>
          <a:prstGeom prst="straightConnector1">
            <a:avLst/>
          </a:prstGeom>
          <a:noFill/>
          <a:ln w="57150" cap="flat" cmpd="sng">
            <a:solidFill>
              <a:srgbClr val="EC752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362200" y="2053650"/>
            <a:ext cx="83124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buClr>
                <a:srgbClr val="EC7524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EC7524"/>
                </a:solidFill>
                <a:latin typeface="Calibri"/>
                <a:ea typeface="Calibri"/>
                <a:cs typeface="Calibri"/>
                <a:sym typeface="Calibri"/>
              </a:rPr>
              <a:t>Facilitate youth-led and intergenerational training, knowledge transfer and mentoring.</a:t>
            </a:r>
          </a:p>
        </p:txBody>
      </p:sp>
      <p:pic>
        <p:nvPicPr>
          <p:cNvPr id="108" name="Shape 108" descr="UN MGCY DRR WG.png"/>
          <p:cNvPicPr preferRelativeResize="0"/>
          <p:nvPr/>
        </p:nvPicPr>
        <p:blipFill rotWithShape="1">
          <a:blip r:embed="rId3">
            <a:alphaModFix/>
          </a:blip>
          <a:srcRect l="1592" t="29942" r="-1592" b="57702"/>
          <a:stretch/>
        </p:blipFill>
        <p:spPr>
          <a:xfrm>
            <a:off x="-176091" y="2984100"/>
            <a:ext cx="8904300" cy="17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241300" y="6343501"/>
            <a:ext cx="8021053" cy="481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41300" y="6328114"/>
            <a:ext cx="4536417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98" descr="Image result for transparent GPDRR 2017 Cancun logo"/>
          <p:cNvPicPr preferRelativeResize="0"/>
          <p:nvPr/>
        </p:nvPicPr>
        <p:blipFill rotWithShape="1">
          <a:blip r:embed="rId5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00"/>
          <p:cNvPicPr preferRelativeResize="0"/>
          <p:nvPr/>
        </p:nvPicPr>
        <p:blipFill rotWithShape="1">
          <a:blip r:embed="rId6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422399" y="420822"/>
            <a:ext cx="1997100" cy="1046699"/>
          </a:xfrm>
          <a:prstGeom prst="rect">
            <a:avLst/>
          </a:prstGeom>
          <a:solidFill>
            <a:srgbClr val="36BCA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&amp; </a:t>
            </a:r>
            <a:r>
              <a:rPr lang="en-US" sz="1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Advocacy </a:t>
            </a:r>
            <a:r>
              <a:rPr lang="en-US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Stream</a:t>
            </a:r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415806" y="1776185"/>
            <a:ext cx="8312400" cy="12000"/>
          </a:xfrm>
          <a:prstGeom prst="straightConnector1">
            <a:avLst/>
          </a:prstGeom>
          <a:noFill/>
          <a:ln w="57150" cap="flat" cmpd="sng">
            <a:solidFill>
              <a:srgbClr val="36BCA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0" name="Shape 120" descr="UN MGCY DRR WG.png"/>
          <p:cNvPicPr preferRelativeResize="0"/>
          <p:nvPr/>
        </p:nvPicPr>
        <p:blipFill rotWithShape="1">
          <a:blip r:embed="rId3">
            <a:alphaModFix/>
          </a:blip>
          <a:srcRect t="41717" b="22816"/>
          <a:stretch/>
        </p:blipFill>
        <p:spPr>
          <a:xfrm>
            <a:off x="640200" y="1918124"/>
            <a:ext cx="7863600" cy="43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Image result for transparent GPDRR 2017 Cancun logo"/>
          <p:cNvPicPr preferRelativeResize="0"/>
          <p:nvPr/>
        </p:nvPicPr>
        <p:blipFill rotWithShape="1">
          <a:blip r:embed="rId4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41300" y="6328114"/>
            <a:ext cx="45363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-295945" y="435252"/>
            <a:ext cx="9439945" cy="4426373"/>
            <a:chOff x="-295945" y="423568"/>
            <a:chExt cx="9439945" cy="4426373"/>
          </a:xfrm>
        </p:grpSpPr>
        <p:sp>
          <p:nvSpPr>
            <p:cNvPr id="129" name="Shape 129"/>
            <p:cNvSpPr/>
            <p:nvPr/>
          </p:nvSpPr>
          <p:spPr>
            <a:xfrm>
              <a:off x="422395" y="423568"/>
              <a:ext cx="1997100" cy="1046699"/>
            </a:xfrm>
            <a:prstGeom prst="rect">
              <a:avLst/>
            </a:prstGeom>
            <a:solidFill>
              <a:srgbClr val="EC7524"/>
            </a:solidFill>
            <a:ln w="12700" cap="flat" cmpd="sng">
              <a:solidFill>
                <a:srgbClr val="2E7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Youth Action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</a:p>
          </p:txBody>
        </p:sp>
        <p:cxnSp>
          <p:nvCxnSpPr>
            <p:cNvPr id="130" name="Shape 130"/>
            <p:cNvCxnSpPr/>
            <p:nvPr/>
          </p:nvCxnSpPr>
          <p:spPr>
            <a:xfrm rot="10800000" flipH="1">
              <a:off x="415806" y="1869535"/>
              <a:ext cx="8312400" cy="12000"/>
            </a:xfrm>
            <a:prstGeom prst="straightConnector1">
              <a:avLst/>
            </a:prstGeom>
            <a:noFill/>
            <a:ln w="57150" cap="flat" cmpd="sng">
              <a:solidFill>
                <a:srgbClr val="EC752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131" name="Shape 131" descr="UN MGCY DRR WG.png"/>
            <p:cNvPicPr preferRelativeResize="0"/>
            <p:nvPr/>
          </p:nvPicPr>
          <p:blipFill rotWithShape="1">
            <a:blip r:embed="rId3">
              <a:alphaModFix/>
            </a:blip>
            <a:srcRect t="76748" b="11040"/>
            <a:stretch/>
          </p:blipFill>
          <p:spPr>
            <a:xfrm>
              <a:off x="-295945" y="3045206"/>
              <a:ext cx="9439945" cy="1804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Shape 132"/>
            <p:cNvSpPr/>
            <p:nvPr/>
          </p:nvSpPr>
          <p:spPr>
            <a:xfrm>
              <a:off x="422395" y="2140261"/>
              <a:ext cx="8420700" cy="646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EC7524"/>
                </a:buClr>
                <a:buSzPct val="25000"/>
                <a:buFont typeface="Calibri"/>
                <a:buNone/>
              </a:pPr>
              <a:r>
                <a:rPr lang="en-US" sz="1800">
                  <a:solidFill>
                    <a:srgbClr val="EC7524"/>
                  </a:solidFill>
                  <a:latin typeface="Calibri"/>
                  <a:ea typeface="Calibri"/>
                  <a:cs typeface="Calibri"/>
                  <a:sym typeface="Calibri"/>
                </a:rPr>
                <a:t>Showcase youth-led actions on DRR and support these and other youth-led initiatives, sharing best practice and data</a:t>
              </a:r>
            </a:p>
          </p:txBody>
        </p:sp>
      </p:grpSp>
      <p:pic>
        <p:nvPicPr>
          <p:cNvPr id="133" name="Shape 133" descr="Image result for transparent GPDRR 2017 Cancun logo"/>
          <p:cNvPicPr preferRelativeResize="0"/>
          <p:nvPr/>
        </p:nvPicPr>
        <p:blipFill rotWithShape="1">
          <a:blip r:embed="rId4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41300" y="6328114"/>
            <a:ext cx="45363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271546" y="431922"/>
            <a:ext cx="9324474" cy="4423633"/>
            <a:chOff x="-271546" y="431922"/>
            <a:chExt cx="9324474" cy="4423633"/>
          </a:xfrm>
        </p:grpSpPr>
        <p:sp>
          <p:nvSpPr>
            <p:cNvPr id="141" name="Shape 141"/>
            <p:cNvSpPr/>
            <p:nvPr/>
          </p:nvSpPr>
          <p:spPr>
            <a:xfrm>
              <a:off x="422399" y="431922"/>
              <a:ext cx="1997100" cy="1046699"/>
            </a:xfrm>
            <a:prstGeom prst="rect">
              <a:avLst/>
            </a:prstGeom>
            <a:solidFill>
              <a:srgbClr val="36BCAF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Knowledge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</a:p>
          </p:txBody>
        </p:sp>
        <p:cxnSp>
          <p:nvCxnSpPr>
            <p:cNvPr id="142" name="Shape 142"/>
            <p:cNvCxnSpPr/>
            <p:nvPr/>
          </p:nvCxnSpPr>
          <p:spPr>
            <a:xfrm rot="10800000" flipH="1">
              <a:off x="415806" y="1792699"/>
              <a:ext cx="8312400" cy="12000"/>
            </a:xfrm>
            <a:prstGeom prst="straightConnector1">
              <a:avLst/>
            </a:prstGeom>
            <a:noFill/>
            <a:ln w="57150" cap="flat" cmpd="sng">
              <a:solidFill>
                <a:srgbClr val="36BCA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143" name="Shape 143" descr="UN MGCY DRR WG.png"/>
            <p:cNvPicPr preferRelativeResize="0"/>
            <p:nvPr/>
          </p:nvPicPr>
          <p:blipFill rotWithShape="1">
            <a:blip r:embed="rId3">
              <a:alphaModFix/>
            </a:blip>
            <a:srcRect t="88667"/>
            <a:stretch/>
          </p:blipFill>
          <p:spPr>
            <a:xfrm>
              <a:off x="-271546" y="3200967"/>
              <a:ext cx="9324474" cy="1654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Shape 144"/>
            <p:cNvSpPr/>
            <p:nvPr/>
          </p:nvSpPr>
          <p:spPr>
            <a:xfrm>
              <a:off x="332687" y="2016633"/>
              <a:ext cx="8395500" cy="646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36BCAF"/>
                </a:buClr>
                <a:buSzPct val="25000"/>
                <a:buFont typeface="Calibri"/>
                <a:buNone/>
              </a:pPr>
              <a:r>
                <a:rPr lang="en-US" sz="1800">
                  <a:solidFill>
                    <a:srgbClr val="36BCAF"/>
                  </a:solidFill>
                  <a:latin typeface="Calibri"/>
                  <a:ea typeface="Calibri"/>
                  <a:cs typeface="Calibri"/>
                  <a:sym typeface="Calibri"/>
                </a:rPr>
                <a:t>Provide young scientists with a platform to contribute to developing and sharing evidence based best practice and emerging trends in Sendai Framework</a:t>
              </a:r>
            </a:p>
          </p:txBody>
        </p:sp>
      </p:grpSp>
      <p:pic>
        <p:nvPicPr>
          <p:cNvPr id="145" name="Shape 145" descr="Image result for transparent GPDRR 2017 Cancun logo"/>
          <p:cNvPicPr preferRelativeResize="0"/>
          <p:nvPr/>
        </p:nvPicPr>
        <p:blipFill rotWithShape="1">
          <a:blip r:embed="rId4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41300" y="6328114"/>
            <a:ext cx="45363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6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15806" y="435250"/>
            <a:ext cx="8312400" cy="54867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x="121606" y="435250"/>
            <a:ext cx="8855225" cy="5486759"/>
            <a:chOff x="121606" y="375321"/>
            <a:chExt cx="8855225" cy="5486759"/>
          </a:xfrm>
        </p:grpSpPr>
        <p:sp>
          <p:nvSpPr>
            <p:cNvPr id="154" name="Shape 154"/>
            <p:cNvSpPr/>
            <p:nvPr/>
          </p:nvSpPr>
          <p:spPr>
            <a:xfrm>
              <a:off x="121606" y="4815335"/>
              <a:ext cx="1997242" cy="1046746"/>
            </a:xfrm>
            <a:prstGeom prst="rect">
              <a:avLst/>
            </a:prstGeom>
            <a:solidFill>
              <a:srgbClr val="EC7524"/>
            </a:solidFill>
            <a:ln w="12700" cap="flat" cmpd="sng">
              <a:solidFill>
                <a:srgbClr val="2E7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Capacity Building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 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457047" y="4815335"/>
              <a:ext cx="1997242" cy="1046746"/>
            </a:xfrm>
            <a:prstGeom prst="rect">
              <a:avLst/>
            </a:prstGeom>
            <a:solidFill>
              <a:srgbClr val="36BCAF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Policy &amp; </a:t>
              </a:r>
              <a:r>
                <a:rPr lang="en-US" sz="1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Advocacy </a:t>
              </a:r>
              <a:r>
                <a:rPr lang="en-US" sz="1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773923" y="4815335"/>
              <a:ext cx="1997242" cy="1046746"/>
            </a:xfrm>
            <a:prstGeom prst="rect">
              <a:avLst/>
            </a:prstGeom>
            <a:solidFill>
              <a:srgbClr val="EC7524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Youth Action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6979589" y="4815335"/>
              <a:ext cx="1997242" cy="1046746"/>
            </a:xfrm>
            <a:prstGeom prst="rect">
              <a:avLst/>
            </a:prstGeom>
            <a:solidFill>
              <a:srgbClr val="36BCAF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Knowledge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903325" y="2798539"/>
              <a:ext cx="7518778" cy="1046746"/>
            </a:xfrm>
            <a:prstGeom prst="rect">
              <a:avLst/>
            </a:prstGeom>
            <a:solidFill>
              <a:srgbClr val="AC4696"/>
            </a:solidFill>
            <a:ln w="12700" cap="flat" cmpd="sng">
              <a:solidFill>
                <a:srgbClr val="2E7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UNISDR Youth Engagement Platform </a:t>
              </a:r>
            </a:p>
            <a:p>
              <a:pPr marL="0" marR="0" lvl="0" indent="0" algn="ctr" rtl="0">
                <a:spcBef>
                  <a:spcPts val="60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support and facilitate the meaningful involvement of young people in DRR policy design, implementation, monitoring and review at all levels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120225" y="375321"/>
              <a:ext cx="7084975" cy="2117558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BC261A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Sendai Framework for Disaster Risk Reduction Priority Areas</a:t>
              </a:r>
            </a:p>
            <a:p>
              <a:pPr marL="342900" marR="0" lvl="0" indent="-342900" algn="ct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Understanding disaster risk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Strengthening DR governance to manage disaster risk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3. Investing in DRR for resilience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Enhancing disaster preparedness for effective response and to Build Back Better</a:t>
              </a:r>
            </a:p>
          </p:txBody>
        </p:sp>
        <p:cxnSp>
          <p:nvCxnSpPr>
            <p:cNvPr id="160" name="Shape 160"/>
            <p:cNvCxnSpPr>
              <a:stCxn id="159" idx="2"/>
              <a:endCxn id="158" idx="0"/>
            </p:cNvCxnSpPr>
            <p:nvPr/>
          </p:nvCxnSpPr>
          <p:spPr>
            <a:xfrm>
              <a:off x="4662713" y="2492880"/>
              <a:ext cx="0" cy="305700"/>
            </a:xfrm>
            <a:prstGeom prst="straightConnector1">
              <a:avLst/>
            </a:prstGeom>
            <a:noFill/>
            <a:ln w="9525" cap="flat" cmpd="sng">
              <a:solidFill>
                <a:srgbClr val="BC261A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1" name="Shape 161"/>
            <p:cNvCxnSpPr>
              <a:stCxn id="158" idx="2"/>
              <a:endCxn id="157" idx="0"/>
            </p:cNvCxnSpPr>
            <p:nvPr/>
          </p:nvCxnSpPr>
          <p:spPr>
            <a:xfrm rot="-5400000" flipH="1">
              <a:off x="5835414" y="2672585"/>
              <a:ext cx="970200" cy="3315599"/>
            </a:xfrm>
            <a:prstGeom prst="bentConnector3">
              <a:avLst>
                <a:gd name="adj1" fmla="val 43821"/>
              </a:avLst>
            </a:prstGeom>
            <a:noFill/>
            <a:ln w="9525" cap="flat" cmpd="sng">
              <a:solidFill>
                <a:srgbClr val="BB59A6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2" name="Shape 162"/>
            <p:cNvCxnSpPr>
              <a:stCxn id="158" idx="2"/>
              <a:endCxn id="154" idx="0"/>
            </p:cNvCxnSpPr>
            <p:nvPr/>
          </p:nvCxnSpPr>
          <p:spPr>
            <a:xfrm rot="5400000">
              <a:off x="2406414" y="2559185"/>
              <a:ext cx="970200" cy="3542400"/>
            </a:xfrm>
            <a:prstGeom prst="bentConnector3">
              <a:avLst>
                <a:gd name="adj1" fmla="val 43821"/>
              </a:avLst>
            </a:prstGeom>
            <a:noFill/>
            <a:ln w="9525" cap="flat" cmpd="sng">
              <a:solidFill>
                <a:srgbClr val="BB59A6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3" name="Shape 163"/>
            <p:cNvCxnSpPr>
              <a:stCxn id="158" idx="2"/>
              <a:endCxn id="155" idx="0"/>
            </p:cNvCxnSpPr>
            <p:nvPr/>
          </p:nvCxnSpPr>
          <p:spPr>
            <a:xfrm rot="5400000">
              <a:off x="3574164" y="3726935"/>
              <a:ext cx="970200" cy="1206900"/>
            </a:xfrm>
            <a:prstGeom prst="bentConnector3">
              <a:avLst>
                <a:gd name="adj1" fmla="val 43821"/>
              </a:avLst>
            </a:prstGeom>
            <a:noFill/>
            <a:ln w="9525" cap="flat" cmpd="sng">
              <a:solidFill>
                <a:srgbClr val="BB59A6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4" name="Shape 164"/>
            <p:cNvCxnSpPr>
              <a:stCxn id="158" idx="2"/>
              <a:endCxn id="156" idx="0"/>
            </p:cNvCxnSpPr>
            <p:nvPr/>
          </p:nvCxnSpPr>
          <p:spPr>
            <a:xfrm rot="-5400000" flipH="1">
              <a:off x="4732464" y="3775535"/>
              <a:ext cx="970200" cy="1109700"/>
            </a:xfrm>
            <a:prstGeom prst="bentConnector3">
              <a:avLst>
                <a:gd name="adj1" fmla="val 43821"/>
              </a:avLst>
            </a:prstGeom>
            <a:noFill/>
            <a:ln w="9525" cap="flat" cmpd="sng">
              <a:solidFill>
                <a:srgbClr val="BB59A6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pic>
        <p:nvPicPr>
          <p:cNvPr id="165" name="Shape 165" descr="Image result for transparent GPDRR 2017 Cancun logo"/>
          <p:cNvPicPr preferRelativeResize="0"/>
          <p:nvPr/>
        </p:nvPicPr>
        <p:blipFill rotWithShape="1">
          <a:blip r:embed="rId3">
            <a:alphaModFix/>
          </a:blip>
          <a:srcRect r="51496" b="17108"/>
          <a:stretch/>
        </p:blipFill>
        <p:spPr>
          <a:xfrm>
            <a:off x="6446923" y="6361882"/>
            <a:ext cx="1815299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41300" y="6328114"/>
            <a:ext cx="4536300" cy="3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GPDRR Ignite Stage - </a:t>
            </a:r>
            <a:r>
              <a:rPr lang="en-US" sz="11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Institutionalised engagement of youth in DRR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C4696"/>
              </a:buClr>
              <a:buSzPct val="25000"/>
              <a:buFont typeface="Calibri"/>
              <a:buNone/>
            </a:pPr>
            <a:r>
              <a:rPr lang="en-US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more info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drrdop@childrenyouth.org</a:t>
            </a:r>
            <a:r>
              <a:rPr lang="en-US" sz="1100">
                <a:solidFill>
                  <a:srgbClr val="AC46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l="55596" t="7831" r="9558" b="24067"/>
          <a:stretch/>
        </p:blipFill>
        <p:spPr>
          <a:xfrm>
            <a:off x="5716774" y="6328124"/>
            <a:ext cx="600187" cy="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Macintosh PowerPoint</Application>
  <PresentationFormat>On-screen Show (4:3)</PresentationFormat>
  <Paragraphs>60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Crystal Ma</cp:lastModifiedBy>
  <cp:revision>1</cp:revision>
  <dcterms:modified xsi:type="dcterms:W3CDTF">2017-05-24T05:34:40Z</dcterms:modified>
</cp:coreProperties>
</file>